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184" y="185497"/>
            <a:ext cx="6116170" cy="10772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AE" sz="2400" b="1" dirty="0"/>
              <a:t>الدرس الثالث عشر</a:t>
            </a:r>
            <a:br>
              <a:rPr lang="ar-AE" sz="2400" b="1" dirty="0"/>
            </a:br>
            <a:r>
              <a:rPr lang="ar-AE" sz="2400" b="1" dirty="0"/>
              <a:t>يُعيد تدوير الإطارات المستهلكة لإنتاج ملاعب النجيل الصناعي وفق تطبيق خطوات العمل المطلوبة</a:t>
            </a:r>
            <a:endParaRPr lang="en-GB" sz="2400" b="1" dirty="0"/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940512-E339-1A05-7157-9CC2BA5C2724}"/>
              </a:ext>
            </a:extLst>
          </p:cNvPr>
          <p:cNvSpPr txBox="1"/>
          <p:nvPr/>
        </p:nvSpPr>
        <p:spPr>
          <a:xfrm>
            <a:off x="2326439" y="1510259"/>
            <a:ext cx="6692493" cy="10772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AE" sz="3200" b="1" u="sng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واجب منزلي</a:t>
            </a:r>
          </a:p>
          <a:p>
            <a:pPr algn="ctr" rtl="1"/>
            <a:r>
              <a:rPr lang="ar-AE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ضع علامة صح </a:t>
            </a:r>
            <a:r>
              <a:rPr lang="ar-AE" sz="3200" b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صورة النجيل الصناعي</a:t>
            </a:r>
            <a:endParaRPr lang="ar-AE" sz="32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3C22D2-06E1-1F11-D5B6-A756AD0C12B3}"/>
              </a:ext>
            </a:extLst>
          </p:cNvPr>
          <p:cNvGrpSpPr/>
          <p:nvPr/>
        </p:nvGrpSpPr>
        <p:grpSpPr>
          <a:xfrm>
            <a:off x="2715184" y="3190621"/>
            <a:ext cx="2604770" cy="3293110"/>
            <a:chOff x="0" y="0"/>
            <a:chExt cx="2604770" cy="329353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28544E6-BA11-F253-35AA-4283AF57FE5B}"/>
                </a:ext>
              </a:extLst>
            </p:cNvPr>
            <p:cNvSpPr/>
            <p:nvPr/>
          </p:nvSpPr>
          <p:spPr>
            <a:xfrm>
              <a:off x="533400" y="2709333"/>
              <a:ext cx="1608667" cy="584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12" name="Picture 11" descr="ازاي تعرف تختار النجيل الصناعي (الارتفاع - الاستخدام - ازاي تعرف تختار) - نجيل  صناعي">
              <a:extLst>
                <a:ext uri="{FF2B5EF4-FFF2-40B4-BE49-F238E27FC236}">
                  <a16:creationId xmlns:a16="http://schemas.microsoft.com/office/drawing/2014/main" id="{96434FA9-DAC4-D214-0664-47C404549C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22" t="665" b="-1"/>
            <a:stretch/>
          </p:blipFill>
          <p:spPr bwMode="auto">
            <a:xfrm>
              <a:off x="0" y="0"/>
              <a:ext cx="2604770" cy="2286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5FBAF10-59FE-4C76-203D-A987C94FB9C2}"/>
              </a:ext>
            </a:extLst>
          </p:cNvPr>
          <p:cNvGrpSpPr/>
          <p:nvPr/>
        </p:nvGrpSpPr>
        <p:grpSpPr>
          <a:xfrm>
            <a:off x="6490894" y="3546221"/>
            <a:ext cx="2726055" cy="2878454"/>
            <a:chOff x="0" y="0"/>
            <a:chExt cx="2726055" cy="287866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73D91E2-E46D-66BF-2340-442558B550CC}"/>
                </a:ext>
              </a:extLst>
            </p:cNvPr>
            <p:cNvSpPr/>
            <p:nvPr/>
          </p:nvSpPr>
          <p:spPr>
            <a:xfrm>
              <a:off x="651934" y="2294466"/>
              <a:ext cx="1608667" cy="584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10" name="Picture 9" descr="زراعة النجيل الطبيعي: تكلفته - أنواعه - مميزاته - طريقة زراعته وغيرها  الكثير | ماي بيوت">
              <a:extLst>
                <a:ext uri="{FF2B5EF4-FFF2-40B4-BE49-F238E27FC236}">
                  <a16:creationId xmlns:a16="http://schemas.microsoft.com/office/drawing/2014/main" id="{42C84970-30F2-3A87-5AD3-9C10B18AD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6055" cy="189611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BFF612-4826-4C2F-B058-8D3A6345C70A}"/>
</file>

<file path=customXml/itemProps2.xml><?xml version="1.0" encoding="utf-8"?>
<ds:datastoreItem xmlns:ds="http://schemas.openxmlformats.org/officeDocument/2006/customXml" ds:itemID="{ED133938-BE88-49B3-92ED-8967425F309F}"/>
</file>

<file path=customXml/itemProps3.xml><?xml version="1.0" encoding="utf-8"?>
<ds:datastoreItem xmlns:ds="http://schemas.openxmlformats.org/officeDocument/2006/customXml" ds:itemID="{0F9DE4A8-BD52-4B9C-970D-890117363F1B}"/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26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Arabic Typesetting</vt:lpstr>
      <vt:lpstr>Arial</vt:lpstr>
      <vt:lpstr>Calibri</vt:lpstr>
      <vt:lpstr>Calibri Light</vt:lpstr>
      <vt:lpstr>Office Theme</vt:lpstr>
      <vt:lpstr>الدرس الثالث عشر يُعيد تدوير الإطارات المستهلكة لإنتاج ملاعب النجيل الصناعي وفق تطبيق خطوات العمل المطلوبة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Aysha Muftah Mohammed Al Shamsi</cp:lastModifiedBy>
  <cp:revision>79</cp:revision>
  <dcterms:created xsi:type="dcterms:W3CDTF">2023-07-03T20:07:26Z</dcterms:created>
  <dcterms:modified xsi:type="dcterms:W3CDTF">2023-07-18T13:18:16Z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